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7648DD-4999-5F73-D295-F2ED58B707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7611905-D99C-4FB6-8C78-E0C9BDC249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50EC1A-8CB2-F6ED-D333-196E235BB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959FB8-78F7-380D-C764-2DB5DAFEC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4137A2F-1C5C-5659-1D12-69CE2EE3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0788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64C971-55D4-23F3-1501-729AFF2FE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129F8B4-0871-B7DD-4343-03F7E0A3E1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F7C219A-DA70-EE26-5523-17C1C3A34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34B3306-7A10-F622-138E-0626456CD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924BA87-8753-1E82-1ED0-7C0634414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315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E839D2C-5F1A-2090-26C8-E468E9816E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D1FB4D3-D9C1-A2AA-0A6A-98658A1D9C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3AF791-672A-5204-3A29-6184BE81A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06DCB8-5ABA-E006-B60F-2BE9A4327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B75ABA1-3730-90C6-7227-0C42C1F54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3714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8A04B1-DAED-281B-BBA6-2D1163880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6972F51-A5BB-1817-63EC-994052383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582929-73C4-1921-5F31-A8E961C00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9B48731-BA8D-A22D-2771-34C3DF26A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DDFC890-D54D-3826-1F66-E5FBDB8B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1018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7D853DB-4101-D1D8-0D05-2962CDF22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45A622-97B3-BD3F-396C-4E03D1A3C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C422296-55D2-E21D-E9D5-3260F11EB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935D166-C12E-C454-F0EC-C32B019BC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93A88F3-7737-FCFE-4376-BC35B0343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7118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E388FC-2E56-7754-83C3-9D930FD0C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56F78E0-62AA-90A9-C8C4-4F10C1FC65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27BC73D-78B0-ADCD-7AA3-C8778CD6B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A10F104-53A9-4FB7-CCE5-9DE9CBB0F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BA3833A-B9B2-35C6-2845-83B2FF9F2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1777258-A803-80E8-C7DE-6EF5EB8DE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1822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19F63D-93E5-FC04-4391-B1D42AB51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585303A-41DD-5353-B814-B720BA902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534FF93-C120-A6DF-F527-CFD911278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2B61DCB-2165-EBE9-FC87-3FE0B1C9B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7C33843-E13A-BABF-1BDE-F55A8500DF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1E8E9BD-3306-5CC9-15E9-5B050F871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BCFB10D-E3DB-A4EF-5C17-22A34FF3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4D667A7-BBC6-6C6D-427B-F2A694965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713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CEAE85-2249-093D-DF52-1A58665F1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CD8C3D4-30C3-8332-7BDF-E231734E4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2A38E7A-E32F-7486-DCDF-A0771727C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EB025B7-290A-D031-201C-6456B69D3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9904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AB3526F-4EAF-67B8-5D9F-80025955D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762B848-C2F2-D1A4-D2AE-7BF6BF730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A6DFDC2-242C-0DC8-A6DD-D2B53F6C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158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13D4BA-476A-33D3-42E8-8C73A76D5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867E2F-5D7D-ABEB-3CB4-B5EFC93D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8ED2CD5-C5E7-F496-C203-2440CDD93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07F7AA-6038-D844-E3BD-0624A0652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8D63DA0-4955-D2FA-5E55-472EC720E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8D620A2-18EC-AD9D-35C1-D71FA0325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1398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333B33-976B-1664-891D-080C39995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05FA4AA-3CAC-419C-2902-0447B4231E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B7F464F-F631-FFEC-9A25-9224B8D48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883B39C-7C85-58BA-DBEB-709335D4E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036102B-C38F-65B9-7FDE-5F1E967D6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B724E1-CB93-382B-4396-3199F1BCD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3044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FB08B31-5E31-4045-565B-A1B0FF4E9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3C8E2B8-2378-C162-57C0-87948E8F0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0A17FE5-077C-F829-B140-B0E9E18858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D83087-BFC6-42E2-A46B-0775454B57C2}" type="datetimeFigureOut">
              <a:rPr kumimoji="1" lang="ja-JP" altLang="en-US" smtClean="0"/>
              <a:t>2024/1/22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9B7DD6-666D-0B50-B1E7-8D8BE63BD8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F8DC81-A039-12AD-C383-241F2037AA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702C9-CC8D-44FC-9DA3-1314777EC4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41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B3643C1-76ED-FBAB-C0DD-1CAA6A2F4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26" y="0"/>
            <a:ext cx="11721548" cy="68580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7AB54CF8-8EC9-8F34-2147-D37531EF97DF}"/>
              </a:ext>
            </a:extLst>
          </p:cNvPr>
          <p:cNvSpPr/>
          <p:nvPr/>
        </p:nvSpPr>
        <p:spPr>
          <a:xfrm>
            <a:off x="3576577" y="196770"/>
            <a:ext cx="590309" cy="21991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CB2C99F-9858-9754-2441-A3892ECEC115}"/>
              </a:ext>
            </a:extLst>
          </p:cNvPr>
          <p:cNvSpPr/>
          <p:nvPr/>
        </p:nvSpPr>
        <p:spPr>
          <a:xfrm>
            <a:off x="235226" y="335666"/>
            <a:ext cx="1778769" cy="671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20F3D41-A7E8-FFC3-8E70-7C35AAE82F69}"/>
              </a:ext>
            </a:extLst>
          </p:cNvPr>
          <p:cNvSpPr txBox="1"/>
          <p:nvPr/>
        </p:nvSpPr>
        <p:spPr>
          <a:xfrm>
            <a:off x="325576" y="1070658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①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62C36A9-3C91-371A-6F13-83F862F7942F}"/>
              </a:ext>
            </a:extLst>
          </p:cNvPr>
          <p:cNvSpPr txBox="1"/>
          <p:nvPr/>
        </p:nvSpPr>
        <p:spPr>
          <a:xfrm>
            <a:off x="869600" y="1067867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②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403F294-310F-3BAC-BA94-19F8A83C5567}"/>
              </a:ext>
            </a:extLst>
          </p:cNvPr>
          <p:cNvSpPr txBox="1"/>
          <p:nvPr/>
        </p:nvSpPr>
        <p:spPr>
          <a:xfrm>
            <a:off x="1564804" y="1063723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1201319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6909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0579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8466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6DA30CC-A367-A409-CD00-56F8EDA66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45" y="192490"/>
            <a:ext cx="11872109" cy="648883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71CBAFC-06F9-89D3-1308-5869E03CDB07}"/>
              </a:ext>
            </a:extLst>
          </p:cNvPr>
          <p:cNvSpPr txBox="1"/>
          <p:nvPr/>
        </p:nvSpPr>
        <p:spPr>
          <a:xfrm>
            <a:off x="790936" y="794182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①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088D2DB-C759-CB7D-7A25-14142489B4B0}"/>
              </a:ext>
            </a:extLst>
          </p:cNvPr>
          <p:cNvSpPr txBox="1"/>
          <p:nvPr/>
        </p:nvSpPr>
        <p:spPr>
          <a:xfrm>
            <a:off x="1890531" y="3190684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②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3E3E941-D0E2-A147-45C3-004465E2D5FD}"/>
              </a:ext>
            </a:extLst>
          </p:cNvPr>
          <p:cNvSpPr txBox="1"/>
          <p:nvPr/>
        </p:nvSpPr>
        <p:spPr>
          <a:xfrm>
            <a:off x="11422347" y="804438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4202930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9A8A9A6-45B8-8D79-8DA2-70D7D0912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687" y="1285875"/>
            <a:ext cx="3476625" cy="428625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DAAE65D-DEB2-A845-6FB1-DEF256C916D4}"/>
              </a:ext>
            </a:extLst>
          </p:cNvPr>
          <p:cNvSpPr txBox="1"/>
          <p:nvPr/>
        </p:nvSpPr>
        <p:spPr>
          <a:xfrm>
            <a:off x="7834312" y="1915610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①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5A20D08-35C7-7730-0AE5-F497CA07BBD0}"/>
              </a:ext>
            </a:extLst>
          </p:cNvPr>
          <p:cNvSpPr txBox="1"/>
          <p:nvPr/>
        </p:nvSpPr>
        <p:spPr>
          <a:xfrm>
            <a:off x="7834312" y="2467096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②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5F90CE0-B3A0-3840-4BE2-2C62EB0B244B}"/>
              </a:ext>
            </a:extLst>
          </p:cNvPr>
          <p:cNvSpPr txBox="1"/>
          <p:nvPr/>
        </p:nvSpPr>
        <p:spPr>
          <a:xfrm>
            <a:off x="7834312" y="2848122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③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5AD6ED0-9435-8549-14D5-52DB997FD041}"/>
              </a:ext>
            </a:extLst>
          </p:cNvPr>
          <p:cNvSpPr txBox="1"/>
          <p:nvPr/>
        </p:nvSpPr>
        <p:spPr>
          <a:xfrm>
            <a:off x="7834312" y="3555710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1049E5B-B336-7D6D-2051-326FB7480164}"/>
              </a:ext>
            </a:extLst>
          </p:cNvPr>
          <p:cNvSpPr txBox="1"/>
          <p:nvPr/>
        </p:nvSpPr>
        <p:spPr>
          <a:xfrm>
            <a:off x="7834312" y="4140187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⑤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0DC4E3F-B600-D98C-ECB3-30B8F709A2FC}"/>
              </a:ext>
            </a:extLst>
          </p:cNvPr>
          <p:cNvSpPr txBox="1"/>
          <p:nvPr/>
        </p:nvSpPr>
        <p:spPr>
          <a:xfrm>
            <a:off x="7834312" y="5168887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⑥</a:t>
            </a:r>
          </a:p>
        </p:txBody>
      </p:sp>
    </p:spTree>
    <p:extLst>
      <p:ext uri="{BB962C8B-B14F-4D97-AF65-F5344CB8AC3E}">
        <p14:creationId xmlns:p14="http://schemas.microsoft.com/office/powerpoint/2010/main" val="779961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785192A-8618-9ED2-54B7-4519BCBF1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312" y="2000250"/>
            <a:ext cx="3381375" cy="28575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695E595-08AB-659D-DBC2-23C1757DE2D3}"/>
              </a:ext>
            </a:extLst>
          </p:cNvPr>
          <p:cNvSpPr txBox="1"/>
          <p:nvPr/>
        </p:nvSpPr>
        <p:spPr>
          <a:xfrm>
            <a:off x="7786687" y="2504110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①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3E78E76-1DF7-41A1-B86D-F336BBF1FFC5}"/>
              </a:ext>
            </a:extLst>
          </p:cNvPr>
          <p:cNvSpPr txBox="1"/>
          <p:nvPr/>
        </p:nvSpPr>
        <p:spPr>
          <a:xfrm>
            <a:off x="5740976" y="2809651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②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01B3A2-FD54-621D-EACB-3539DFD263EF}"/>
              </a:ext>
            </a:extLst>
          </p:cNvPr>
          <p:cNvSpPr txBox="1"/>
          <p:nvPr/>
        </p:nvSpPr>
        <p:spPr>
          <a:xfrm>
            <a:off x="7369750" y="2805828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③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616C379-F1A0-0C58-1212-C79B43B87A96}"/>
              </a:ext>
            </a:extLst>
          </p:cNvPr>
          <p:cNvSpPr txBox="1"/>
          <p:nvPr/>
        </p:nvSpPr>
        <p:spPr>
          <a:xfrm>
            <a:off x="5740976" y="3305889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B847242-5596-FFB7-57D7-786E0DEF3C4C}"/>
              </a:ext>
            </a:extLst>
          </p:cNvPr>
          <p:cNvSpPr txBox="1"/>
          <p:nvPr/>
        </p:nvSpPr>
        <p:spPr>
          <a:xfrm>
            <a:off x="7364987" y="3311855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⑤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ECD28D2-0C4E-60D0-AE2C-FD5084567C66}"/>
              </a:ext>
            </a:extLst>
          </p:cNvPr>
          <p:cNvSpPr txBox="1"/>
          <p:nvPr/>
        </p:nvSpPr>
        <p:spPr>
          <a:xfrm>
            <a:off x="7786687" y="3984559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⑥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4E7D15A-8EB0-9717-2099-AD28FF946F24}"/>
              </a:ext>
            </a:extLst>
          </p:cNvPr>
          <p:cNvSpPr txBox="1"/>
          <p:nvPr/>
        </p:nvSpPr>
        <p:spPr>
          <a:xfrm>
            <a:off x="5821939" y="4460809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⑦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8AC7385-4F36-BA36-8AAD-85E7935B82A8}"/>
              </a:ext>
            </a:extLst>
          </p:cNvPr>
          <p:cNvSpPr txBox="1"/>
          <p:nvPr/>
        </p:nvSpPr>
        <p:spPr>
          <a:xfrm>
            <a:off x="7786687" y="4491064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⑧</a:t>
            </a:r>
          </a:p>
        </p:txBody>
      </p:sp>
    </p:spTree>
    <p:extLst>
      <p:ext uri="{BB962C8B-B14F-4D97-AF65-F5344CB8AC3E}">
        <p14:creationId xmlns:p14="http://schemas.microsoft.com/office/powerpoint/2010/main" val="1672386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CC17D9A-E19F-556F-537D-4FF7C914E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562" y="2452687"/>
            <a:ext cx="3190875" cy="1952625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1DBFC9-C69F-24B9-C276-4E6B39F018AB}"/>
              </a:ext>
            </a:extLst>
          </p:cNvPr>
          <p:cNvSpPr txBox="1"/>
          <p:nvPr/>
        </p:nvSpPr>
        <p:spPr>
          <a:xfrm>
            <a:off x="7691437" y="3038354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①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BD8678-2A83-DF4A-298A-E3ADA5E5DDF0}"/>
              </a:ext>
            </a:extLst>
          </p:cNvPr>
          <p:cNvSpPr txBox="1"/>
          <p:nvPr/>
        </p:nvSpPr>
        <p:spPr>
          <a:xfrm>
            <a:off x="5750869" y="3786610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②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A214914-DFC1-D6D6-AAA3-F52FE10163FD}"/>
              </a:ext>
            </a:extLst>
          </p:cNvPr>
          <p:cNvSpPr txBox="1"/>
          <p:nvPr/>
        </p:nvSpPr>
        <p:spPr>
          <a:xfrm>
            <a:off x="7691437" y="4032831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4168440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010C6AF-8217-6CAD-5B5D-BFFDF1C563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914" t="10832" r="1086" b="13983"/>
          <a:stretch/>
        </p:blipFill>
        <p:spPr>
          <a:xfrm>
            <a:off x="850899" y="307975"/>
            <a:ext cx="2225675" cy="6319049"/>
          </a:xfrm>
          <a:prstGeom prst="rect">
            <a:avLst/>
          </a:prstGeom>
        </p:spPr>
      </p:pic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99DAA152-24C4-62A0-6DBF-005C6CFEF894}"/>
              </a:ext>
            </a:extLst>
          </p:cNvPr>
          <p:cNvGrpSpPr/>
          <p:nvPr/>
        </p:nvGrpSpPr>
        <p:grpSpPr>
          <a:xfrm>
            <a:off x="3691947" y="611484"/>
            <a:ext cx="2225675" cy="5058350"/>
            <a:chOff x="3441699" y="421477"/>
            <a:chExt cx="2225675" cy="5058350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0F28FD74-9A1C-9BE5-E251-03830BB339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2893" t="37221" r="1108" b="2594"/>
            <a:stretch/>
          </p:blipFill>
          <p:spPr>
            <a:xfrm>
              <a:off x="3441699" y="421477"/>
              <a:ext cx="2225675" cy="5058350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71427CA4-9EB6-837C-C0A0-BD89309340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2894" t="58542" r="1079" b="2639"/>
            <a:stretch/>
          </p:blipFill>
          <p:spPr>
            <a:xfrm>
              <a:off x="3441699" y="2218373"/>
              <a:ext cx="2225675" cy="3256943"/>
            </a:xfrm>
            <a:prstGeom prst="rect">
              <a:avLst/>
            </a:prstGeom>
          </p:spPr>
        </p:pic>
      </p:grp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D8E348A-CBA5-1175-82E0-1650EA000D88}"/>
              </a:ext>
            </a:extLst>
          </p:cNvPr>
          <p:cNvSpPr txBox="1"/>
          <p:nvPr/>
        </p:nvSpPr>
        <p:spPr>
          <a:xfrm>
            <a:off x="3046916" y="1529783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①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1964BA8-634C-3C6F-65A4-FFBB7B90B7D1}"/>
              </a:ext>
            </a:extLst>
          </p:cNvPr>
          <p:cNvSpPr txBox="1"/>
          <p:nvPr/>
        </p:nvSpPr>
        <p:spPr>
          <a:xfrm>
            <a:off x="3046916" y="3017548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②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203D441-DA58-6844-B5B5-20E4C69D0D85}"/>
              </a:ext>
            </a:extLst>
          </p:cNvPr>
          <p:cNvSpPr txBox="1"/>
          <p:nvPr/>
        </p:nvSpPr>
        <p:spPr>
          <a:xfrm>
            <a:off x="3061745" y="3632331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③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A41E826-EE75-E865-D1C4-98E05BADC1EB}"/>
              </a:ext>
            </a:extLst>
          </p:cNvPr>
          <p:cNvSpPr txBox="1"/>
          <p:nvPr/>
        </p:nvSpPr>
        <p:spPr>
          <a:xfrm>
            <a:off x="3069160" y="4242633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④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CC53DE7-B70C-2133-EBA6-94D19F5DE48A}"/>
              </a:ext>
            </a:extLst>
          </p:cNvPr>
          <p:cNvSpPr txBox="1"/>
          <p:nvPr/>
        </p:nvSpPr>
        <p:spPr>
          <a:xfrm>
            <a:off x="3069160" y="4611622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⑤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87D182E8-73F9-C190-3B1A-E13838332A62}"/>
              </a:ext>
            </a:extLst>
          </p:cNvPr>
          <p:cNvSpPr txBox="1"/>
          <p:nvPr/>
        </p:nvSpPr>
        <p:spPr>
          <a:xfrm>
            <a:off x="3076574" y="5376385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⑥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657BA26-DD58-20D6-98B2-4DE80DB696DC}"/>
              </a:ext>
            </a:extLst>
          </p:cNvPr>
          <p:cNvSpPr txBox="1"/>
          <p:nvPr/>
        </p:nvSpPr>
        <p:spPr>
          <a:xfrm>
            <a:off x="3076574" y="5820526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⑦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99C93D6E-624E-A48D-0B71-973299FC088C}"/>
              </a:ext>
            </a:extLst>
          </p:cNvPr>
          <p:cNvSpPr txBox="1"/>
          <p:nvPr/>
        </p:nvSpPr>
        <p:spPr>
          <a:xfrm>
            <a:off x="3076574" y="6185675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⑧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0631F60-C64F-6129-9D8A-2B93C748E33B}"/>
              </a:ext>
            </a:extLst>
          </p:cNvPr>
          <p:cNvSpPr txBox="1"/>
          <p:nvPr/>
        </p:nvSpPr>
        <p:spPr>
          <a:xfrm>
            <a:off x="5903335" y="1256251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⑨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D2E69E80-1E77-02AD-8C7C-303AB314F0F1}"/>
              </a:ext>
            </a:extLst>
          </p:cNvPr>
          <p:cNvSpPr txBox="1"/>
          <p:nvPr/>
        </p:nvSpPr>
        <p:spPr>
          <a:xfrm>
            <a:off x="5898572" y="2019433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⑩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6C9F158-5745-3EC6-20E5-F1B585CF9336}"/>
              </a:ext>
            </a:extLst>
          </p:cNvPr>
          <p:cNvSpPr txBox="1"/>
          <p:nvPr/>
        </p:nvSpPr>
        <p:spPr>
          <a:xfrm>
            <a:off x="5889047" y="2771327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⑪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344A30CB-297B-8B25-2109-47A0C72744E2}"/>
              </a:ext>
            </a:extLst>
          </p:cNvPr>
          <p:cNvSpPr txBox="1"/>
          <p:nvPr/>
        </p:nvSpPr>
        <p:spPr>
          <a:xfrm>
            <a:off x="5889047" y="3305889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⑫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A175ADF-F603-229F-4A42-3FA484E4ED62}"/>
              </a:ext>
            </a:extLst>
          </p:cNvPr>
          <p:cNvSpPr txBox="1"/>
          <p:nvPr/>
        </p:nvSpPr>
        <p:spPr>
          <a:xfrm>
            <a:off x="5889047" y="3787322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⑬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CB691489-4F48-13E9-FD02-5CF6B08669B8}"/>
              </a:ext>
            </a:extLst>
          </p:cNvPr>
          <p:cNvSpPr txBox="1"/>
          <p:nvPr/>
        </p:nvSpPr>
        <p:spPr>
          <a:xfrm>
            <a:off x="5889047" y="4283919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⑭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36495D10-DDA2-BED2-E8EC-331819D7F921}"/>
              </a:ext>
            </a:extLst>
          </p:cNvPr>
          <p:cNvSpPr txBox="1"/>
          <p:nvPr/>
        </p:nvSpPr>
        <p:spPr>
          <a:xfrm>
            <a:off x="5889047" y="4772513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⑮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9E7D871F-579A-78A1-8BEA-59AACC911AA2}"/>
              </a:ext>
            </a:extLst>
          </p:cNvPr>
          <p:cNvSpPr txBox="1"/>
          <p:nvPr/>
        </p:nvSpPr>
        <p:spPr>
          <a:xfrm>
            <a:off x="5889047" y="5261107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en-US" sz="1000" dirty="0"/>
              <a:t>⑯</a:t>
            </a:r>
            <a:endParaRPr kumimoji="1" lang="ja-JP" altLang="en-US" sz="1000" dirty="0"/>
          </a:p>
        </p:txBody>
      </p:sp>
      <p:pic>
        <p:nvPicPr>
          <p:cNvPr id="28" name="図 27">
            <a:extLst>
              <a:ext uri="{FF2B5EF4-FFF2-40B4-BE49-F238E27FC236}">
                <a16:creationId xmlns:a16="http://schemas.microsoft.com/office/drawing/2014/main" id="{738288AC-39A9-C1CA-5F97-B420F71501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602" t="38368" r="39560" b="29705"/>
          <a:stretch/>
        </p:blipFill>
        <p:spPr>
          <a:xfrm>
            <a:off x="6532995" y="636457"/>
            <a:ext cx="2838450" cy="2627312"/>
          </a:xfrm>
          <a:prstGeom prst="rect">
            <a:avLst/>
          </a:prstGeom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CBA86A2A-2D91-4AF9-A2A6-97E4C7742C1A}"/>
              </a:ext>
            </a:extLst>
          </p:cNvPr>
          <p:cNvSpPr txBox="1"/>
          <p:nvPr/>
        </p:nvSpPr>
        <p:spPr>
          <a:xfrm>
            <a:off x="8805284" y="636457"/>
            <a:ext cx="274060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⑰</a:t>
            </a:r>
          </a:p>
        </p:txBody>
      </p:sp>
    </p:spTree>
    <p:extLst>
      <p:ext uri="{BB962C8B-B14F-4D97-AF65-F5344CB8AC3E}">
        <p14:creationId xmlns:p14="http://schemas.microsoft.com/office/powerpoint/2010/main" val="1008738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77B6E71-107D-E22A-5268-6F07FAE77D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811"/>
          <a:stretch/>
        </p:blipFill>
        <p:spPr>
          <a:xfrm>
            <a:off x="316129" y="647700"/>
            <a:ext cx="5008346" cy="50292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A0A7FA09-D7AE-1C61-B3FD-07C7434F4C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56" t="7755" r="22188" b="1416"/>
          <a:stretch/>
        </p:blipFill>
        <p:spPr>
          <a:xfrm>
            <a:off x="5425867" y="647699"/>
            <a:ext cx="4007765" cy="502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36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5BAF624-F555-56ED-A16F-0439834D70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09" t="7754" r="7812"/>
          <a:stretch/>
        </p:blipFill>
        <p:spPr>
          <a:xfrm>
            <a:off x="1876425" y="476250"/>
            <a:ext cx="8848726" cy="623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170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7211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40</Words>
  <Application>Microsoft Office PowerPoint</Application>
  <PresentationFormat>ワイド画面</PresentationFormat>
  <Paragraphs>40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鎌田 雅光</dc:creator>
  <cp:lastModifiedBy>鎌田 雅光</cp:lastModifiedBy>
  <cp:revision>13</cp:revision>
  <dcterms:created xsi:type="dcterms:W3CDTF">2024-01-17T04:29:32Z</dcterms:created>
  <dcterms:modified xsi:type="dcterms:W3CDTF">2024-01-22T08:01:27Z</dcterms:modified>
</cp:coreProperties>
</file>

<file path=docProps/thumbnail.jpeg>
</file>